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深度学习入门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课程编号：course3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课程主题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神经网络基本结构</a:t>
            </a:r>
          </a:p>
          <a:p>
            <a:pPr/>
            <a:r>
              <a:t>激活函数</a:t>
            </a:r>
          </a:p>
          <a:p>
            <a:pPr/>
            <a:r>
              <a:t>反向传播算法</a:t>
            </a:r>
          </a:p>
          <a:p>
            <a:pPr/>
            <a:r>
              <a:t>优化算法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MNIST手写数字分类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实验目标:</a:t>
            </a:r>
          </a:p>
          <a:p/>
          <a:p>
            <a:pPr/>
            <a:r>
              <a:t>- 使用深度学习框架（如PyTorch或TensorFlow）搭建简单神经网络。</a:t>
            </a:r>
          </a:p>
          <a:p>
            <a:pPr/>
            <a:r>
              <a:t>- 在MNIST数据集上训练模型并评估准确率。</a:t>
            </a:r>
          </a:p>
          <a:p/>
          <a:p>
            <a:pPr/>
            <a:r>
              <a:t>实验步骤:</a:t>
            </a:r>
          </a:p>
          <a:p>
            <a:pPr/>
            <a:r>
              <a:t>- 加载MNIST数据集并进行预处理。</a:t>
            </a:r>
          </a:p>
          <a:p>
            <a:pPr/>
            <a:r>
              <a:t>- 构建包含一层或多层全连接层的神经网络。</a:t>
            </a:r>
          </a:p>
          <a:p>
            <a:pPr/>
            <a:r>
              <a:t>- 训练模型并在测试集上评估性能。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项目：图像分类器构建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选择一个小型图像数据集，构建卷积神经网络进行分类。</a:t>
            </a:r>
          </a:p>
          <a:p>
            <a:pPr/>
            <a:r>
              <a:t>改进网络结构，比较不同设计对模型准确率的影响。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