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经典机器学习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课程编号：course2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课程主题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线性回归与逻辑回归</a:t>
            </a:r>
          </a:p>
          <a:p>
            <a:pPr/>
            <a:r>
              <a:t>决策树与随机森林</a:t>
            </a:r>
          </a:p>
          <a:p>
            <a:pPr/>
            <a:r>
              <a:t>支持向量机</a:t>
            </a:r>
          </a:p>
          <a:p>
            <a:pPr/>
            <a:r>
              <a:t>聚类算法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算法比较实验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实验目标:</a:t>
            </a:r>
          </a:p>
          <a:p/>
          <a:p>
            <a:pPr/>
            <a:r>
              <a:t>- 在同一数据集上训练不同模型（线性回归、决策树、SVM）。</a:t>
            </a:r>
          </a:p>
          <a:p>
            <a:pPr/>
            <a:r>
              <a:t>- 比较模型的准确率、召回率等指标。</a:t>
            </a:r>
          </a:p>
          <a:p/>
          <a:p>
            <a:pPr/>
            <a:r>
              <a:t>实验步骤:</a:t>
            </a:r>
          </a:p>
          <a:p>
            <a:pPr/>
            <a:r>
              <a:t>- 准备一个回归或分类数据集。</a:t>
            </a:r>
          </a:p>
          <a:p>
            <a:pPr/>
            <a:r>
              <a:t>- 使用Scikit-learn训练不同模型并评估性能。</a:t>
            </a:r>
          </a:p>
          <a:p>
            <a:pPr/>
            <a:r>
              <a:t>- 绘制性能对比表或图。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项目：房价预测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使用包含房屋特征的数据集（面积、房间数、位置等）构建房价预测模型。</a:t>
            </a:r>
          </a:p>
          <a:p>
            <a:pPr/>
            <a:r>
              <a:t>对比线性回归、随机森林、梯度提升树等模型的表现。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